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842"/>
    <a:srgbClr val="000000"/>
    <a:srgbClr val="74B942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–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10060"/>
    <p:restoredTop sz="96234"/>
  </p:normalViewPr>
  <p:slideViewPr>
    <p:cSldViewPr snapToGrid="0">
      <p:cViewPr varScale="1">
        <p:scale>
          <a:sx n="82" d="100"/>
          <a:sy n="82" d="100"/>
        </p:scale>
        <p:origin x="192" y="1096"/>
      </p:cViewPr>
      <p:guideLst/>
    </p:cSldViewPr>
  </p:slideViewPr>
  <p:outlineViewPr>
    <p:cViewPr>
      <p:scale>
        <a:sx n="33" d="100"/>
        <a:sy n="33" d="100"/>
      </p:scale>
      <p:origin x="0" y="-4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9" d="100"/>
        <a:sy n="7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4.jpeg>
</file>

<file path=ppt/media/image5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3E88C-5052-EB47-BBCD-87ED51A84B6C}" type="datetimeFigureOut">
              <a:rPr lang="en-DE" smtClean="0"/>
              <a:t>22.08.24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201135-47A9-4148-AC56-AE2309C63F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101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0C131E-6A5F-7C4D-B446-5120FAFA46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201135-47A9-4148-AC56-AE2309C63F6E}" type="slidenum">
              <a:rPr lang="en-DE" smtClean="0"/>
              <a:t>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9460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9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6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1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48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5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4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7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9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71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7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5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365125"/>
            <a:ext cx="11508010" cy="742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480" y="1107440"/>
            <a:ext cx="11508010" cy="5069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C33616-8300-5464-E7F7-AAD42A1B6A1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45510" y="87689"/>
            <a:ext cx="937332" cy="280670"/>
          </a:xfrm>
          <a:prstGeom prst="rect">
            <a:avLst/>
          </a:prstGeom>
        </p:spPr>
      </p:pic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D3DE87F4-F9BB-2086-662F-C5D24331D4C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72817" y="10835"/>
            <a:ext cx="1560445" cy="425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4237F1-6E19-6BE9-00BB-03DF45CCCB80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749866" y="87689"/>
            <a:ext cx="1296624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6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74B9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Measuring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prompt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component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of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atmospheric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muon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flux</a:t>
            </a: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u="sng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Pascal Gutjahr</a:t>
            </a:r>
            <a:r>
              <a:rPr lang="de-DE" sz="16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endParaRPr lang="de-DE" sz="3200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latin typeface="+mn-lt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6880" y="5798820"/>
            <a:ext cx="6530740" cy="1076408"/>
          </a:xfrm>
        </p:spPr>
        <p:txBody>
          <a:bodyPr anchor="t">
            <a:normAutofit fontScale="77500" lnSpcReduction="20000"/>
          </a:bodyPr>
          <a:lstStyle/>
          <a:p>
            <a:pPr algn="r"/>
            <a:endParaRPr lang="de-DE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ea typeface="Akkurat-Bold"/>
              <a:cs typeface="Arial" pitchFamily="34" charset="0"/>
              <a:sym typeface="Akkurat-Bold"/>
            </a:endParaRP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 </a:t>
            </a: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August 22, 2024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0" y="6642546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Source: NASA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A5766-9843-872C-7BEA-6F4CDD7BB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462" y="110534"/>
            <a:ext cx="937332" cy="280670"/>
          </a:xfrm>
          <a:prstGeom prst="rect">
            <a:avLst/>
          </a:prstGeom>
          <a:noFill/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8659823C-E4F7-7F38-0F72-A0F4EF08C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9168" y="100693"/>
            <a:ext cx="490013" cy="3003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0E6EA8-BC62-32CC-BF59-92E3C00724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8795" y="-45239"/>
            <a:ext cx="1929631" cy="5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689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C07FCA-D393-F7CD-1439-525EFEC917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38011"/>
            <a:ext cx="5291666" cy="39819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89DEAF-0FC1-F951-3B45-B13304D8E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51240"/>
            <a:ext cx="5291667" cy="395552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7430CC-EEB1-A51D-A663-81BAB303C0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37936D-C40C-6737-4C6F-BDFDB50DC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393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4ED41-50D2-EC6D-9FD9-AFCB2B07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486B8-2328-898D-FB11-C2C6F44CA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34620E-CF05-F7AA-695D-740C3031E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50" y="1016000"/>
            <a:ext cx="6413500" cy="4826000"/>
          </a:xfrm>
          <a:prstGeom prst="rect">
            <a:avLst/>
          </a:prstGeom>
        </p:spPr>
      </p:pic>
      <p:pic>
        <p:nvPicPr>
          <p:cNvPr id="6" name="Picture 5" descr="A green and black rectangle with black text&#10;&#10;Description automatically generated">
            <a:extLst>
              <a:ext uri="{FF2B5EF4-FFF2-40B4-BE49-F238E27FC236}">
                <a16:creationId xmlns:a16="http://schemas.microsoft.com/office/drawing/2014/main" id="{7731A8F6-4596-8C91-CC2A-964443F77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350" y="4555309"/>
            <a:ext cx="4953000" cy="81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FB1A73-C182-8AD1-7D9D-838D030BE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7880" y="1016000"/>
            <a:ext cx="4185920" cy="325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80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a rocky coast&#10;&#10;Description automatically generated with medium confidence">
            <a:extLst>
              <a:ext uri="{FF2B5EF4-FFF2-40B4-BE49-F238E27FC236}">
                <a16:creationId xmlns:a16="http://schemas.microsoft.com/office/drawing/2014/main" id="{5A9E910A-92C3-5C60-4B2E-A75AFD6AC2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6528CF-518C-69E0-5385-AE99AB1D95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5D5A18-795B-EFE4-B2D7-48FA49FAA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31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view of a beach and ocean from a hill&#10;&#10;Description automatically generated">
            <a:extLst>
              <a:ext uri="{FF2B5EF4-FFF2-40B4-BE49-F238E27FC236}">
                <a16:creationId xmlns:a16="http://schemas.microsoft.com/office/drawing/2014/main" id="{D528CDF5-EE18-1958-FD24-A2BBD9B895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58CD97-1110-C318-1638-C9A347738E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056095-9AEA-85C2-8AC0-F3C44D9FC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966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rocky coastline with trees and blue sky&#10;&#10;Description automatically generated">
            <a:extLst>
              <a:ext uri="{FF2B5EF4-FFF2-40B4-BE49-F238E27FC236}">
                <a16:creationId xmlns:a16="http://schemas.microsoft.com/office/drawing/2014/main" id="{3010924B-95D4-E19A-1117-C11A6312C9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BE0097-D375-890A-B18D-3DFAD98B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2EE0B3-D672-423A-1628-A0C7E80E0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66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Bixby Creek Bridge over a cliff&#10;&#10;Description automatically generated">
            <a:extLst>
              <a:ext uri="{FF2B5EF4-FFF2-40B4-BE49-F238E27FC236}">
                <a16:creationId xmlns:a16="http://schemas.microsoft.com/office/drawing/2014/main" id="{1C2CC058-87DB-C8D9-7A60-398066BCCC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81AC57-A1EE-F7F9-AB58-02F558B399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5437EA-2161-6296-48CA-0E9B77AC5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18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Bixby Creek Bridge over a cliff by the ocean&#10;&#10;Description automatically generated">
            <a:extLst>
              <a:ext uri="{FF2B5EF4-FFF2-40B4-BE49-F238E27FC236}">
                <a16:creationId xmlns:a16="http://schemas.microsoft.com/office/drawing/2014/main" id="{5C7F5F70-1D63-5F69-0C20-069219547CB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569" b="54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EB649-9081-5401-9F18-B0A0E41FAA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E4B503-E73C-A6EB-FF84-531A72EE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6762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each with rocks and plants&#10;&#10;Description automatically generated">
            <a:extLst>
              <a:ext uri="{FF2B5EF4-FFF2-40B4-BE49-F238E27FC236}">
                <a16:creationId xmlns:a16="http://schemas.microsoft.com/office/drawing/2014/main" id="{77868AA7-ECE6-3ABF-F610-3C437CDB8F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01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8BD64C-B6EB-4A21-E9C8-E50FF2B6A6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/>
                </a:solidFill>
              </a:rPr>
              <a:t>pascal.gutjahr@tu-dortmund.de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D488E3-FA15-1C53-932F-9D203F9C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135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view of a rocky cliff and water&#10;&#10;Description automatically generated with medium confidence">
            <a:extLst>
              <a:ext uri="{FF2B5EF4-FFF2-40B4-BE49-F238E27FC236}">
                <a16:creationId xmlns:a16="http://schemas.microsoft.com/office/drawing/2014/main" id="{E8754AD3-BFCA-FAC8-4FA1-2176DE6F80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4010" b="2"/>
          <a:stretch/>
        </p:blipFill>
        <p:spPr>
          <a:xfrm rot="5400000">
            <a:off x="284264" y="594656"/>
            <a:ext cx="5743618" cy="5668684"/>
          </a:xfrm>
          <a:prstGeom prst="rect">
            <a:avLst/>
          </a:prstGeom>
        </p:spPr>
      </p:pic>
      <p:pic>
        <p:nvPicPr>
          <p:cNvPr id="5" name="Picture 4" descr="A landscape of a mountain and water&#10;&#10;Description automatically generated with medium confidence">
            <a:extLst>
              <a:ext uri="{FF2B5EF4-FFF2-40B4-BE49-F238E27FC236}">
                <a16:creationId xmlns:a16="http://schemas.microsoft.com/office/drawing/2014/main" id="{DBA61C4B-0079-0B73-6450-D555CCB5ACE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4090" b="-2"/>
          <a:stretch/>
        </p:blipFill>
        <p:spPr>
          <a:xfrm rot="5400000">
            <a:off x="6161012" y="591551"/>
            <a:ext cx="5743618" cy="567489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C55349-28C8-67B1-5348-3EF8CC77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5D2C2D-F37D-5851-5E2F-D04D7F47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08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60609C-2B55-060E-C9C0-E259A578E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438011"/>
            <a:ext cx="5291666" cy="39819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73F490-B964-F5C6-D16F-73E5B82F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457854"/>
            <a:ext cx="5291667" cy="394229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8D9FF-7EFC-3162-D36B-FD8C5785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26FD2A-AFC1-B0FD-14CA-D6C4EC003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21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TU Gree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4B84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14262</TotalTime>
  <Words>103</Words>
  <Application>Microsoft Macintosh PowerPoint</Application>
  <PresentationFormat>Widescreen</PresentationFormat>
  <Paragraphs>27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Akkurat-Bold</vt:lpstr>
      <vt:lpstr>Arial</vt:lpstr>
      <vt:lpstr>Calibri</vt:lpstr>
      <vt:lpstr>Calibri Light</vt:lpstr>
      <vt:lpstr>Office</vt:lpstr>
      <vt:lpstr>Measuring the prompt component of the atmospheric muon flux  Pascal Gutjahr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prompt atmospheric muon analysis  Ludwig Neste and Pascal Gutjahr</dc:title>
  <dc:creator>Pascal Gutjahr</dc:creator>
  <cp:lastModifiedBy>Pascal Gutjahr</cp:lastModifiedBy>
  <cp:revision>297</cp:revision>
  <cp:lastPrinted>2024-03-17T23:23:36Z</cp:lastPrinted>
  <dcterms:created xsi:type="dcterms:W3CDTF">2023-09-19T10:10:31Z</dcterms:created>
  <dcterms:modified xsi:type="dcterms:W3CDTF">2024-08-22T15:58:42Z</dcterms:modified>
</cp:coreProperties>
</file>

<file path=docProps/thumbnail.jpeg>
</file>